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4E27-3578-4A4B-B52A-460721015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4F0D8-0329-4866-9D52-637DC51C2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5F01-766E-4F4A-9922-BB56637E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66A02-3F05-4B28-92C8-F97C17DC2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DC21E-964E-4E38-A974-85B4757B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3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05FC-0744-45D9-A2DD-60FB071C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7FB9D-2098-4D65-AF36-7D3EB26C8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0094-F3BC-4A6C-A1AF-C830E366D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C99B5-B85E-4437-AD89-DF2BE017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EBF23-4FFA-4AB9-85DC-F0F597C6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B79467-E01B-4CA1-BA43-035FAB061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29ADFB-7769-4EC8-8793-4C788D5C0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63D00-5467-4318-A549-E33F8C98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77022-8B15-43B2-82A0-D43A1B0F8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0A716-0CDF-471F-8295-80AFE353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7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D077-6AA6-44F8-9A13-25332A51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DA580-17FE-40E6-823A-DBFE87C2C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1C21-FBBE-4455-B7E1-2A3EFCEC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E2D2B-F2A1-420D-9D79-F84D9427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A91AC-6BEE-4C6A-9A41-849E8415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9690-58D0-4E8A-9BCC-DCB1B2AC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1EB79-4E23-4DEC-896B-07C5E283B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EB123-FAB9-4F63-A658-41B8D111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8E942-AC1B-406A-B270-2C8AA745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EE95-DE2F-4461-ACC9-A771915F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5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24AD-AA18-4FE2-AF04-1EE34042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10E61-3BCE-4EBB-9139-CB4FE39D0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21B11-7D0B-44D3-B2EB-BE4EAEBFC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758C0-4088-4DB5-ADDE-F7C266B5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F2782-D846-49E8-A5C8-11732589F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5DBAB-AD38-46FE-B30A-968B91BB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2F169-039E-4CEA-8929-C79F0ED5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9A66E-61E4-4D52-AFE4-2766AC08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1C6ED-E955-42BD-9ECA-AE27CA688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15781-DD65-4DA9-8ECD-9D8133F08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8B6AA-0D60-4C5D-92D7-B15B475BDB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98530-E7DA-4530-825C-417E125E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AE0C74-9324-43CD-BA1C-5918D60D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F6051-BB32-480A-B4AE-D3E60A3B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5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15D57-84B4-4421-BB72-B1BEACDF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66B971-3A8C-44BE-BC47-D5393D32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D0634-59B7-4350-BD1F-9E6173A8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8DB7C-ADDA-468F-81A0-CC6940E4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5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89BC1-81F0-4E5F-9B1A-83977FDB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61236-1649-4363-85AF-5217BF08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B36E8-B68F-4195-B23B-82A187F7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8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EBE23-88E5-46CB-8F49-EB9A5922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79EB3-9BF7-421D-9365-CA0FCAAF9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BBE57-3C5C-4207-B64E-49C7FA73A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EAAF6-A275-48E5-8AB5-5563AE42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6D916-711E-445A-9FD5-A90B36B2E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A3FE6-6B41-4442-B571-D2B1C4B5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2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203C-3A4C-4859-969D-BDB9ABAC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E93CD2-096B-43A9-96D1-B8F198DE8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62E1A-61EB-4BB4-947D-9EC345911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B6E51-1FBC-4DE8-A2B8-3E8D7CA4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A349-2879-4EC0-9F43-8FD7D6E7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9D3EF-8827-4521-B5BC-3529E6A6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0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6797A3-02C1-4EB6-B462-46010FF82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9743F-5155-4990-A219-C633272CD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7C525-3C11-4017-B69C-86A0CE1E9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1B61-7261-4FBC-9644-E2343B68809F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A0F9-4813-414E-85D3-8FB843275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A0E81-A64B-4D6D-ABE9-00F70EBF5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76F1-E466-44A9-9F81-5FB10C32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1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736A107-788F-4140-A067-AB16B8A3E0FC}"/>
              </a:ext>
            </a:extLst>
          </p:cNvPr>
          <p:cNvSpPr/>
          <p:nvPr/>
        </p:nvSpPr>
        <p:spPr>
          <a:xfrm>
            <a:off x="571500" y="522220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51BDC6-C9C4-4FEA-8D43-C3B91216E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50"/>
            <a:ext cx="1092651" cy="1281940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530F2B0-026B-4BA9-A4D7-5F432C0003AE}"/>
              </a:ext>
            </a:extLst>
          </p:cNvPr>
          <p:cNvSpPr/>
          <p:nvPr/>
        </p:nvSpPr>
        <p:spPr>
          <a:xfrm>
            <a:off x="9134475" y="4808472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93A7F-8FD4-4198-9361-211AC527F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50" y="1"/>
            <a:ext cx="11820525" cy="477094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HelloAnnie" panose="02000603000000000000" pitchFamily="2" charset="0"/>
                <a:ea typeface="HelloAnnie" panose="02000603000000000000" pitchFamily="2" charset="0"/>
              </a:rPr>
              <a:t>Order of Operations with Integers Maze: </a:t>
            </a:r>
            <a:r>
              <a:rPr lang="en-US" sz="2000" b="1" dirty="0">
                <a:latin typeface="HelloAnnie" panose="02000603000000000000" pitchFamily="2" charset="0"/>
                <a:ea typeface="HelloAnnie" panose="02000603000000000000" pitchFamily="2" charset="0"/>
              </a:rPr>
              <a:t>Make your way through the maze, you will complete 10 questions.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B9F07-308F-4BB2-BBAA-DD7FFEBE1273}"/>
              </a:ext>
            </a:extLst>
          </p:cNvPr>
          <p:cNvSpPr/>
          <p:nvPr/>
        </p:nvSpPr>
        <p:spPr>
          <a:xfrm rot="17159371">
            <a:off x="-374083" y="596241"/>
            <a:ext cx="16347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Start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A95D4F6-73F7-42ED-9BC3-E5A72550379E}"/>
              </a:ext>
            </a:extLst>
          </p:cNvPr>
          <p:cNvSpPr/>
          <p:nvPr/>
        </p:nvSpPr>
        <p:spPr>
          <a:xfrm>
            <a:off x="571500" y="2665346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61798C6-3791-490F-AA08-B67FE19F3174}"/>
              </a:ext>
            </a:extLst>
          </p:cNvPr>
          <p:cNvSpPr/>
          <p:nvPr/>
        </p:nvSpPr>
        <p:spPr>
          <a:xfrm>
            <a:off x="571500" y="4808472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E9DC65C-A0C8-406F-A3A2-DEE558A9DC2F}"/>
              </a:ext>
            </a:extLst>
          </p:cNvPr>
          <p:cNvSpPr/>
          <p:nvPr/>
        </p:nvSpPr>
        <p:spPr>
          <a:xfrm>
            <a:off x="3409950" y="522220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6BC66DC-0641-482D-A69E-6F02044FD249}"/>
              </a:ext>
            </a:extLst>
          </p:cNvPr>
          <p:cNvSpPr/>
          <p:nvPr/>
        </p:nvSpPr>
        <p:spPr>
          <a:xfrm>
            <a:off x="3409950" y="4808472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0C3C5E-608F-422C-81EF-481D9498011F}"/>
              </a:ext>
            </a:extLst>
          </p:cNvPr>
          <p:cNvSpPr/>
          <p:nvPr/>
        </p:nvSpPr>
        <p:spPr>
          <a:xfrm>
            <a:off x="3401556" y="2626534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FC7DCBD-C99E-4565-A3F0-2E8DE8D90901}"/>
              </a:ext>
            </a:extLst>
          </p:cNvPr>
          <p:cNvSpPr/>
          <p:nvPr/>
        </p:nvSpPr>
        <p:spPr>
          <a:xfrm>
            <a:off x="6276975" y="522220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3824B30-477E-4ABC-B8D3-776EC94E6A71}"/>
              </a:ext>
            </a:extLst>
          </p:cNvPr>
          <p:cNvSpPr/>
          <p:nvPr/>
        </p:nvSpPr>
        <p:spPr>
          <a:xfrm>
            <a:off x="6276975" y="2665346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57EF7B2-91F8-4F02-81B4-C509DB4CA378}"/>
              </a:ext>
            </a:extLst>
          </p:cNvPr>
          <p:cNvSpPr/>
          <p:nvPr/>
        </p:nvSpPr>
        <p:spPr>
          <a:xfrm>
            <a:off x="6276975" y="4808472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46EC022-A916-4F09-AC43-A0C4C5236486}"/>
              </a:ext>
            </a:extLst>
          </p:cNvPr>
          <p:cNvSpPr/>
          <p:nvPr/>
        </p:nvSpPr>
        <p:spPr>
          <a:xfrm>
            <a:off x="9134475" y="522220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7396111-B939-4D10-B40E-D29FBEFEFD63}"/>
              </a:ext>
            </a:extLst>
          </p:cNvPr>
          <p:cNvSpPr/>
          <p:nvPr/>
        </p:nvSpPr>
        <p:spPr>
          <a:xfrm>
            <a:off x="9134475" y="2665346"/>
            <a:ext cx="2533650" cy="18892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2823ED0-DA33-4DAE-AB94-9702409B5898}"/>
              </a:ext>
            </a:extLst>
          </p:cNvPr>
          <p:cNvSpPr/>
          <p:nvPr/>
        </p:nvSpPr>
        <p:spPr>
          <a:xfrm>
            <a:off x="2861355" y="1091440"/>
            <a:ext cx="835253" cy="6381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D3B91AC-B8A1-4ABB-8CC2-12D0E8E8DBC2}"/>
              </a:ext>
            </a:extLst>
          </p:cNvPr>
          <p:cNvSpPr/>
          <p:nvPr/>
        </p:nvSpPr>
        <p:spPr>
          <a:xfrm>
            <a:off x="5718855" y="1091440"/>
            <a:ext cx="835253" cy="6381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E69C43A7-8623-4646-8754-87574006BC6C}"/>
              </a:ext>
            </a:extLst>
          </p:cNvPr>
          <p:cNvSpPr/>
          <p:nvPr/>
        </p:nvSpPr>
        <p:spPr>
          <a:xfrm>
            <a:off x="8576355" y="1091440"/>
            <a:ext cx="835253" cy="6381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B47C3BC3-0837-46CE-A393-C58A8201008A}"/>
              </a:ext>
            </a:extLst>
          </p:cNvPr>
          <p:cNvSpPr/>
          <p:nvPr/>
        </p:nvSpPr>
        <p:spPr>
          <a:xfrm>
            <a:off x="2920885" y="3284884"/>
            <a:ext cx="835253" cy="6381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81252F5-711C-42A1-AE83-88DBA0BE76B3}"/>
              </a:ext>
            </a:extLst>
          </p:cNvPr>
          <p:cNvSpPr/>
          <p:nvPr/>
        </p:nvSpPr>
        <p:spPr>
          <a:xfrm>
            <a:off x="5718855" y="3290888"/>
            <a:ext cx="835253" cy="6381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4D645AB-64E1-477A-8C57-C2E24F26DC30}"/>
              </a:ext>
            </a:extLst>
          </p:cNvPr>
          <p:cNvSpPr/>
          <p:nvPr/>
        </p:nvSpPr>
        <p:spPr>
          <a:xfrm>
            <a:off x="8576355" y="3284885"/>
            <a:ext cx="835253" cy="6381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06D334F2-BFE9-47B9-B066-0642AB9D2E8D}"/>
              </a:ext>
            </a:extLst>
          </p:cNvPr>
          <p:cNvSpPr/>
          <p:nvPr/>
        </p:nvSpPr>
        <p:spPr>
          <a:xfrm rot="10800000">
            <a:off x="2839924" y="5501843"/>
            <a:ext cx="835253" cy="6381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96489E5F-8B13-4FBB-AB6D-FF45AEED8EB5}"/>
              </a:ext>
            </a:extLst>
          </p:cNvPr>
          <p:cNvSpPr/>
          <p:nvPr/>
        </p:nvSpPr>
        <p:spPr>
          <a:xfrm>
            <a:off x="5678372" y="5428954"/>
            <a:ext cx="835253" cy="63817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8F3E1F8-6243-4CB8-87FD-1162938F7699}"/>
              </a:ext>
            </a:extLst>
          </p:cNvPr>
          <p:cNvSpPr/>
          <p:nvPr/>
        </p:nvSpPr>
        <p:spPr>
          <a:xfrm>
            <a:off x="8576355" y="5428011"/>
            <a:ext cx="835253" cy="6381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FE0B71EE-FF44-45B8-8C94-409BFB760F20}"/>
              </a:ext>
            </a:extLst>
          </p:cNvPr>
          <p:cNvSpPr/>
          <p:nvPr/>
        </p:nvSpPr>
        <p:spPr>
          <a:xfrm>
            <a:off x="1484381" y="2114550"/>
            <a:ext cx="707887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043CEA7B-0047-4877-89CF-2457E116E6C3}"/>
              </a:ext>
            </a:extLst>
          </p:cNvPr>
          <p:cNvSpPr/>
          <p:nvPr/>
        </p:nvSpPr>
        <p:spPr>
          <a:xfrm>
            <a:off x="1505812" y="4323625"/>
            <a:ext cx="707887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15D9C860-3548-4E8B-AEC7-6793E95528AA}"/>
              </a:ext>
            </a:extLst>
          </p:cNvPr>
          <p:cNvSpPr/>
          <p:nvPr/>
        </p:nvSpPr>
        <p:spPr>
          <a:xfrm>
            <a:off x="4322831" y="2114550"/>
            <a:ext cx="707887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FF98C317-DCAD-4332-8E34-92A020C37D9D}"/>
              </a:ext>
            </a:extLst>
          </p:cNvPr>
          <p:cNvSpPr/>
          <p:nvPr/>
        </p:nvSpPr>
        <p:spPr>
          <a:xfrm>
            <a:off x="4322831" y="4323625"/>
            <a:ext cx="707887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F3F1CEB8-39B3-4347-B116-78B3103281F4}"/>
              </a:ext>
            </a:extLst>
          </p:cNvPr>
          <p:cNvSpPr/>
          <p:nvPr/>
        </p:nvSpPr>
        <p:spPr>
          <a:xfrm>
            <a:off x="7053066" y="2114550"/>
            <a:ext cx="963544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6BDA4B9D-62A6-41E5-9793-72B18384739C}"/>
              </a:ext>
            </a:extLst>
          </p:cNvPr>
          <p:cNvSpPr/>
          <p:nvPr/>
        </p:nvSpPr>
        <p:spPr>
          <a:xfrm>
            <a:off x="7192237" y="4291014"/>
            <a:ext cx="707887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0885CDF4-3A09-4E54-95BC-304D98EAE33E}"/>
              </a:ext>
            </a:extLst>
          </p:cNvPr>
          <p:cNvSpPr/>
          <p:nvPr/>
        </p:nvSpPr>
        <p:spPr>
          <a:xfrm>
            <a:off x="10090218" y="4291014"/>
            <a:ext cx="707887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1C6B812C-EBB5-4675-9727-16272D844C22}"/>
              </a:ext>
            </a:extLst>
          </p:cNvPr>
          <p:cNvSpPr/>
          <p:nvPr/>
        </p:nvSpPr>
        <p:spPr>
          <a:xfrm>
            <a:off x="10161656" y="2111443"/>
            <a:ext cx="707887" cy="78105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50E92D0F-3488-4683-828C-2F6EEA6C3C02}"/>
              </a:ext>
            </a:extLst>
          </p:cNvPr>
          <p:cNvSpPr/>
          <p:nvPr/>
        </p:nvSpPr>
        <p:spPr>
          <a:xfrm rot="18974722">
            <a:off x="2873020" y="1927804"/>
            <a:ext cx="843542" cy="118240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22186711-3FFA-4F0E-A156-D2BA8B854E3E}"/>
              </a:ext>
            </a:extLst>
          </p:cNvPr>
          <p:cNvSpPr/>
          <p:nvPr/>
        </p:nvSpPr>
        <p:spPr>
          <a:xfrm rot="18974722">
            <a:off x="2940426" y="4191924"/>
            <a:ext cx="843542" cy="118240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F40F598E-617C-4C96-98E7-37D713A40DBB}"/>
              </a:ext>
            </a:extLst>
          </p:cNvPr>
          <p:cNvSpPr/>
          <p:nvPr/>
        </p:nvSpPr>
        <p:spPr>
          <a:xfrm rot="13629011">
            <a:off x="5800093" y="4154041"/>
            <a:ext cx="843542" cy="118240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B8983D60-A535-470E-B88F-28B99534407F}"/>
              </a:ext>
            </a:extLst>
          </p:cNvPr>
          <p:cNvSpPr/>
          <p:nvPr/>
        </p:nvSpPr>
        <p:spPr>
          <a:xfrm rot="7838545">
            <a:off x="5770002" y="1927803"/>
            <a:ext cx="843542" cy="118240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5FE05897-0249-4C39-9413-D398392FB1AE}"/>
              </a:ext>
            </a:extLst>
          </p:cNvPr>
          <p:cNvSpPr/>
          <p:nvPr/>
        </p:nvSpPr>
        <p:spPr>
          <a:xfrm rot="2614067">
            <a:off x="8607929" y="1924646"/>
            <a:ext cx="843542" cy="118240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AF1922FA-C6B8-4648-B38D-DCE58BAF38B7}"/>
              </a:ext>
            </a:extLst>
          </p:cNvPr>
          <p:cNvSpPr/>
          <p:nvPr/>
        </p:nvSpPr>
        <p:spPr>
          <a:xfrm rot="2775024">
            <a:off x="8621504" y="4122945"/>
            <a:ext cx="843542" cy="118240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7" name="Picture 36" descr="A close up of a sign&#10;&#10;Description automatically generated">
            <a:extLst>
              <a:ext uri="{FF2B5EF4-FFF2-40B4-BE49-F238E27FC236}">
                <a16:creationId xmlns:a16="http://schemas.microsoft.com/office/drawing/2014/main" id="{CA589F2A-F8A7-4A1A-A87E-480D13CB7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08" y="5072064"/>
            <a:ext cx="1538654" cy="154642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45A877A1-B2A9-4BC1-B92A-91E777BEE48F}"/>
              </a:ext>
            </a:extLst>
          </p:cNvPr>
          <p:cNvSpPr txBox="1"/>
          <p:nvPr/>
        </p:nvSpPr>
        <p:spPr>
          <a:xfrm>
            <a:off x="1018344" y="576799"/>
            <a:ext cx="1639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+ 6 (2) -8 ÷ 4</a:t>
            </a:r>
          </a:p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C362076-7494-4D0D-9910-4620C90A7388}"/>
              </a:ext>
            </a:extLst>
          </p:cNvPr>
          <p:cNvSpPr txBox="1"/>
          <p:nvPr/>
        </p:nvSpPr>
        <p:spPr>
          <a:xfrm>
            <a:off x="1631920" y="2329624"/>
            <a:ext cx="438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BEF4C46-BC70-475A-B5B4-327E2D95C630}"/>
              </a:ext>
            </a:extLst>
          </p:cNvPr>
          <p:cNvSpPr txBox="1"/>
          <p:nvPr/>
        </p:nvSpPr>
        <p:spPr>
          <a:xfrm>
            <a:off x="2998730" y="1239666"/>
            <a:ext cx="489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10372-711E-4569-AF16-5442F776BEE4}"/>
              </a:ext>
            </a:extLst>
          </p:cNvPr>
          <p:cNvSpPr txBox="1"/>
          <p:nvPr/>
        </p:nvSpPr>
        <p:spPr>
          <a:xfrm>
            <a:off x="3027006" y="2225338"/>
            <a:ext cx="381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634F749-D546-4A9D-999A-EAD4A896244E}"/>
                  </a:ext>
                </a:extLst>
              </p:cNvPr>
              <p:cNvSpPr txBox="1"/>
              <p:nvPr/>
            </p:nvSpPr>
            <p:spPr>
              <a:xfrm>
                <a:off x="824626" y="2946691"/>
                <a:ext cx="1974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2+4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634F749-D546-4A9D-999A-EAD4A8962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26" y="2946691"/>
                <a:ext cx="1974067" cy="276999"/>
              </a:xfrm>
              <a:prstGeom prst="rect">
                <a:avLst/>
              </a:prstGeom>
              <a:blipFill>
                <a:blip r:embed="rId4"/>
                <a:stretch>
                  <a:fillRect l="-2160" t="-4348" r="-246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550EEABC-EB34-45E2-BEF1-C04F0D4738F4}"/>
              </a:ext>
            </a:extLst>
          </p:cNvPr>
          <p:cNvSpPr txBox="1"/>
          <p:nvPr/>
        </p:nvSpPr>
        <p:spPr>
          <a:xfrm>
            <a:off x="3076575" y="3447218"/>
            <a:ext cx="51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5FAB4C-8DFE-43A3-B292-2D66F44D3F9D}"/>
              </a:ext>
            </a:extLst>
          </p:cNvPr>
          <p:cNvSpPr txBox="1"/>
          <p:nvPr/>
        </p:nvSpPr>
        <p:spPr>
          <a:xfrm>
            <a:off x="1641704" y="4460309"/>
            <a:ext cx="50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89CE9EB-705F-4C38-8F27-0187AC57F356}"/>
              </a:ext>
            </a:extLst>
          </p:cNvPr>
          <p:cNvSpPr txBox="1"/>
          <p:nvPr/>
        </p:nvSpPr>
        <p:spPr>
          <a:xfrm>
            <a:off x="2958526" y="4376958"/>
            <a:ext cx="58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99E72C7-E0C2-4A98-9177-ED801080793B}"/>
              </a:ext>
            </a:extLst>
          </p:cNvPr>
          <p:cNvSpPr txBox="1"/>
          <p:nvPr/>
        </p:nvSpPr>
        <p:spPr>
          <a:xfrm>
            <a:off x="3807580" y="2885254"/>
            <a:ext cx="192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-24 – 45 ÷ 5 + 3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EBA53B-9843-4732-B448-2DC921AFA6F4}"/>
              </a:ext>
            </a:extLst>
          </p:cNvPr>
          <p:cNvSpPr txBox="1"/>
          <p:nvPr/>
        </p:nvSpPr>
        <p:spPr>
          <a:xfrm>
            <a:off x="4438548" y="4438265"/>
            <a:ext cx="619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41083C-CDDA-48ED-A469-C6B9B19CEA73}"/>
              </a:ext>
            </a:extLst>
          </p:cNvPr>
          <p:cNvSpPr txBox="1"/>
          <p:nvPr/>
        </p:nvSpPr>
        <p:spPr>
          <a:xfrm>
            <a:off x="5810027" y="3410765"/>
            <a:ext cx="61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5F7D487-11E5-45CE-99D9-7840B059AE85}"/>
                  </a:ext>
                </a:extLst>
              </p:cNvPr>
              <p:cNvSpPr txBox="1"/>
              <p:nvPr/>
            </p:nvSpPr>
            <p:spPr>
              <a:xfrm>
                <a:off x="3696608" y="5118311"/>
                <a:ext cx="18859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5F7D487-11E5-45CE-99D9-7840B059A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608" y="5118311"/>
                <a:ext cx="1885901" cy="276999"/>
              </a:xfrm>
              <a:prstGeom prst="rect">
                <a:avLst/>
              </a:prstGeom>
              <a:blipFill>
                <a:blip r:embed="rId5"/>
                <a:stretch>
                  <a:fillRect t="-4444" r="-2581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1DBA4173-FE91-4E50-8131-FFB1D7F41AC3}"/>
              </a:ext>
            </a:extLst>
          </p:cNvPr>
          <p:cNvSpPr txBox="1"/>
          <p:nvPr/>
        </p:nvSpPr>
        <p:spPr>
          <a:xfrm>
            <a:off x="3105150" y="5629726"/>
            <a:ext cx="43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942CA81-53B7-47DB-9D47-E202CD9E99DA}"/>
              </a:ext>
            </a:extLst>
          </p:cNvPr>
          <p:cNvSpPr txBox="1"/>
          <p:nvPr/>
        </p:nvSpPr>
        <p:spPr>
          <a:xfrm>
            <a:off x="5821689" y="5565059"/>
            <a:ext cx="45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F5E9F62-6070-44F7-9CCC-FABEC44199BF}"/>
              </a:ext>
            </a:extLst>
          </p:cNvPr>
          <p:cNvSpPr txBox="1"/>
          <p:nvPr/>
        </p:nvSpPr>
        <p:spPr>
          <a:xfrm>
            <a:off x="5857378" y="4613685"/>
            <a:ext cx="49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E1563FE-4221-4775-A211-2FAB6634485B}"/>
                  </a:ext>
                </a:extLst>
              </p:cNvPr>
              <p:cNvSpPr txBox="1"/>
              <p:nvPr/>
            </p:nvSpPr>
            <p:spPr>
              <a:xfrm>
                <a:off x="6710590" y="2932832"/>
                <a:ext cx="1712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9+2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E1563FE-4221-4775-A211-2FAB66344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590" y="2932832"/>
                <a:ext cx="1712777" cy="276999"/>
              </a:xfrm>
              <a:prstGeom prst="rect">
                <a:avLst/>
              </a:prstGeom>
              <a:blipFill>
                <a:blip r:embed="rId6"/>
                <a:stretch>
                  <a:fillRect l="-2847" t="-4348" r="-71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BCCDD026-BA5B-414B-B109-4596639ACB6C}"/>
              </a:ext>
            </a:extLst>
          </p:cNvPr>
          <p:cNvSpPr txBox="1"/>
          <p:nvPr/>
        </p:nvSpPr>
        <p:spPr>
          <a:xfrm>
            <a:off x="5957604" y="2363036"/>
            <a:ext cx="59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E0C328C-2363-4974-B8B6-1622A2829E79}"/>
              </a:ext>
            </a:extLst>
          </p:cNvPr>
          <p:cNvSpPr txBox="1"/>
          <p:nvPr/>
        </p:nvSpPr>
        <p:spPr>
          <a:xfrm>
            <a:off x="7313575" y="4487930"/>
            <a:ext cx="63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27938BB-96A9-43AF-9BBF-B46A2F8D3E65}"/>
              </a:ext>
            </a:extLst>
          </p:cNvPr>
          <p:cNvSpPr txBox="1"/>
          <p:nvPr/>
        </p:nvSpPr>
        <p:spPr>
          <a:xfrm>
            <a:off x="8644006" y="3429000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137438-9408-441E-B9B4-063E64A34A55}"/>
                  </a:ext>
                </a:extLst>
              </p:cNvPr>
              <p:cNvSpPr txBox="1"/>
              <p:nvPr/>
            </p:nvSpPr>
            <p:spPr>
              <a:xfrm>
                <a:off x="3503792" y="664360"/>
                <a:ext cx="23459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−4∙5+3(5)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137438-9408-441E-B9B4-063E64A34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792" y="664360"/>
                <a:ext cx="2345963" cy="276999"/>
              </a:xfrm>
              <a:prstGeom prst="rect">
                <a:avLst/>
              </a:prstGeom>
              <a:blipFill>
                <a:blip r:embed="rId7"/>
                <a:stretch>
                  <a:fillRect t="-4444" r="-337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A326D1AE-8988-4217-AEDD-DF53516010FC}"/>
              </a:ext>
            </a:extLst>
          </p:cNvPr>
          <p:cNvSpPr txBox="1"/>
          <p:nvPr/>
        </p:nvSpPr>
        <p:spPr>
          <a:xfrm>
            <a:off x="5849755" y="1225861"/>
            <a:ext cx="605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49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701D5BB-B069-4C51-ACFD-88BF59A5F212}"/>
              </a:ext>
            </a:extLst>
          </p:cNvPr>
          <p:cNvSpPr txBox="1"/>
          <p:nvPr/>
        </p:nvSpPr>
        <p:spPr>
          <a:xfrm>
            <a:off x="4466742" y="2265234"/>
            <a:ext cx="70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2B38566-5FFD-41CE-A0F1-5958915F4FB8}"/>
                  </a:ext>
                </a:extLst>
              </p:cNvPr>
              <p:cNvSpPr txBox="1"/>
              <p:nvPr/>
            </p:nvSpPr>
            <p:spPr>
              <a:xfrm>
                <a:off x="6578781" y="643896"/>
                <a:ext cx="20334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3+9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2−8(6−3)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2B38566-5FFD-41CE-A0F1-5958915F4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781" y="643896"/>
                <a:ext cx="2033442" cy="276999"/>
              </a:xfrm>
              <a:prstGeom prst="rect">
                <a:avLst/>
              </a:prstGeom>
              <a:blipFill>
                <a:blip r:embed="rId8"/>
                <a:stretch>
                  <a:fillRect t="-4444" r="-3593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639D2927-3893-4C81-8C95-DD802A7E4024}"/>
              </a:ext>
            </a:extLst>
          </p:cNvPr>
          <p:cNvSpPr txBox="1"/>
          <p:nvPr/>
        </p:nvSpPr>
        <p:spPr>
          <a:xfrm>
            <a:off x="8787082" y="1187206"/>
            <a:ext cx="356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F1AE296-7875-41B0-A9AB-93F33695D556}"/>
              </a:ext>
            </a:extLst>
          </p:cNvPr>
          <p:cNvSpPr txBox="1"/>
          <p:nvPr/>
        </p:nvSpPr>
        <p:spPr>
          <a:xfrm>
            <a:off x="7215715" y="2222787"/>
            <a:ext cx="83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-216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88F7CEB-9B21-461B-AE07-7E8801C65BB0}"/>
                  </a:ext>
                </a:extLst>
              </p:cNvPr>
              <p:cNvSpPr txBox="1"/>
              <p:nvPr/>
            </p:nvSpPr>
            <p:spPr>
              <a:xfrm>
                <a:off x="9625208" y="605999"/>
                <a:ext cx="14162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+9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88F7CEB-9B21-461B-AE07-7E8801C65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208" y="605999"/>
                <a:ext cx="1416222" cy="276999"/>
              </a:xfrm>
              <a:prstGeom prst="rect">
                <a:avLst/>
              </a:prstGeom>
              <a:blipFill>
                <a:blip r:embed="rId9"/>
                <a:stretch>
                  <a:fillRect l="-3879" t="-4348" r="-344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>
            <a:extLst>
              <a:ext uri="{FF2B5EF4-FFF2-40B4-BE49-F238E27FC236}">
                <a16:creationId xmlns:a16="http://schemas.microsoft.com/office/drawing/2014/main" id="{4482EB19-836B-4F65-A0D0-33AA8A9F6A4C}"/>
              </a:ext>
            </a:extLst>
          </p:cNvPr>
          <p:cNvSpPr txBox="1"/>
          <p:nvPr/>
        </p:nvSpPr>
        <p:spPr>
          <a:xfrm>
            <a:off x="10324226" y="2200330"/>
            <a:ext cx="835253" cy="37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E732E87-26DB-4840-AEA2-AA0949135C38}"/>
              </a:ext>
            </a:extLst>
          </p:cNvPr>
          <p:cNvSpPr txBox="1"/>
          <p:nvPr/>
        </p:nvSpPr>
        <p:spPr>
          <a:xfrm>
            <a:off x="8901355" y="2232826"/>
            <a:ext cx="52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FEDD971F-8DD1-40BD-80A9-9A051F119371}"/>
                  </a:ext>
                </a:extLst>
              </p:cNvPr>
              <p:cNvSpPr txBox="1"/>
              <p:nvPr/>
            </p:nvSpPr>
            <p:spPr>
              <a:xfrm>
                <a:off x="9244240" y="2931646"/>
                <a:ext cx="23531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+5−2(4−8)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FEDD971F-8DD1-40BD-80A9-9A051F119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240" y="2931646"/>
                <a:ext cx="2353145" cy="276999"/>
              </a:xfrm>
              <a:prstGeom prst="rect">
                <a:avLst/>
              </a:prstGeom>
              <a:blipFill>
                <a:blip r:embed="rId10"/>
                <a:stretch>
                  <a:fillRect l="-1813" t="-4444" r="-3109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15A8420B-885C-4856-A880-C882D401D894}"/>
              </a:ext>
            </a:extLst>
          </p:cNvPr>
          <p:cNvSpPr txBox="1"/>
          <p:nvPr/>
        </p:nvSpPr>
        <p:spPr>
          <a:xfrm>
            <a:off x="8943359" y="4400344"/>
            <a:ext cx="3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7BEEFB2-46C4-4CCA-BAC7-D6D4E0C24198}"/>
              </a:ext>
            </a:extLst>
          </p:cNvPr>
          <p:cNvSpPr txBox="1"/>
          <p:nvPr/>
        </p:nvSpPr>
        <p:spPr>
          <a:xfrm>
            <a:off x="10234174" y="4395282"/>
            <a:ext cx="612867" cy="370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33A6426-62DE-44ED-BAEC-B94A576C0718}"/>
                  </a:ext>
                </a:extLst>
              </p:cNvPr>
              <p:cNvSpPr txBox="1"/>
              <p:nvPr/>
            </p:nvSpPr>
            <p:spPr>
              <a:xfrm>
                <a:off x="6615603" y="5128351"/>
                <a:ext cx="18410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+3−35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933A6426-62DE-44ED-BAEC-B94A576C0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603" y="5128351"/>
                <a:ext cx="1841081" cy="276999"/>
              </a:xfrm>
              <a:prstGeom prst="rect">
                <a:avLst/>
              </a:prstGeom>
              <a:blipFill>
                <a:blip r:embed="rId11"/>
                <a:stretch>
                  <a:fillRect l="-2318" r="-264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37138D68-E512-4C85-BEB8-DFBE43E0DB7D}"/>
              </a:ext>
            </a:extLst>
          </p:cNvPr>
          <p:cNvSpPr txBox="1"/>
          <p:nvPr/>
        </p:nvSpPr>
        <p:spPr>
          <a:xfrm>
            <a:off x="8711325" y="5558753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50DA5EE-CEED-412C-BF33-90B1F7C7E1F7}"/>
                  </a:ext>
                </a:extLst>
              </p:cNvPr>
              <p:cNvSpPr txBox="1"/>
              <p:nvPr/>
            </p:nvSpPr>
            <p:spPr>
              <a:xfrm>
                <a:off x="894864" y="5164408"/>
                <a:ext cx="18698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−3+4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50DA5EE-CEED-412C-BF33-90B1F7C7E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64" y="5164408"/>
                <a:ext cx="1869806" cy="276999"/>
              </a:xfrm>
              <a:prstGeom prst="rect">
                <a:avLst/>
              </a:prstGeom>
              <a:blipFill>
                <a:blip r:embed="rId12"/>
                <a:stretch>
                  <a:fillRect l="-326" t="-4348" r="-65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08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HelloAnnie</vt:lpstr>
      <vt:lpstr>Office Theme</vt:lpstr>
      <vt:lpstr>Order of Operations with Integers Maze: Make your way through the maze, you will complete 10 questions.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 with Integers Maze: Make your way through the maze, you will complete 10 questions.</dc:title>
  <dc:creator>Carla Walker</dc:creator>
  <cp:lastModifiedBy>Carla Walker</cp:lastModifiedBy>
  <cp:revision>1</cp:revision>
  <dcterms:created xsi:type="dcterms:W3CDTF">2020-04-28T20:38:14Z</dcterms:created>
  <dcterms:modified xsi:type="dcterms:W3CDTF">2020-04-28T20:39:11Z</dcterms:modified>
</cp:coreProperties>
</file>